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76B8F-9625-432C-B4E9-E242F2675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26420E-8ECB-493D-9F6A-4A3A7DC04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07365-1725-4EAA-A929-ACBC995D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CC1DF-CA19-460A-987F-7EE42481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04928-7268-493E-A190-C30A5B87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0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01065-7529-4258-9090-CA2FA6FA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8B7B3C-15E5-4F9C-82D1-AF40BAF54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F56A8-CFFC-4165-9879-D088DC5E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2D492-B928-4A3A-AB4D-2DBEC375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6C062-F4C2-4833-BDDC-8E854787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1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8399DB-6FF1-4536-8336-2755D5132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11B9B-A733-4391-A841-212D1E594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65DDA-09B0-47B7-A955-07365009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C267E-8674-4277-8903-6BF65779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9701F-EBD1-410E-A1A7-24F794EF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0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B634F-80AF-43AE-9EA7-A12A749C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C5EBE7-8544-42E8-86C6-4AB533953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3DFB0-6BA3-49A8-A528-1872A63E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7041D-64E0-40E3-B217-E9C420A0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8C421-56EA-4F8B-BAD9-7A1807D5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7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E68D4-2AEE-42B2-B0DF-44C76091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0D8DD-08C3-4A85-BB46-3D3C85C28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9F35D-AC91-4428-AD39-ECFEE5A9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9F689-3DFC-4B1A-8D9A-C5EE3C41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1EF01-C4A5-4ACB-9E5B-9D073DBE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7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AB755-F3FE-4C6D-88F3-C2F53762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7B5A3-2C99-477F-A5AF-304D284E6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27EB56-6555-46E9-9FD3-81C4DBA12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3B31F-FFF2-4334-AF5C-52DE2BA6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0772-1E21-40D3-80A3-60000D35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E37CB-7270-491A-8837-1FAFFCAC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3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C86E7-13F1-4479-AB1D-4F83417C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7CABD2-E514-43CD-A56F-4EEFA17CB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3EB9A2-E752-4F3E-AB4F-D130895E2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23613C-04FD-418C-8F02-DDE0F2AFD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41941A-10F7-45A9-B25E-89E381F22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5211BF-5C77-4D4E-87AC-0A7A4521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ACE72C-9196-40EC-8F3D-F11D6FE9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94F221-717F-4FDE-94F6-874B139E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3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AABC-1127-4D9C-8EED-BDFB7A17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3E6EC-8F80-4859-8A96-98AAC8AB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ECD724-4244-470D-8408-8FC23695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CC7AB9-4795-4006-AA1A-06916695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9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230F12-72CC-4D62-97EE-BE2262E0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18BD6D-EA1D-4BE2-AC3F-3DE60072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0785C9-063F-4DFC-8914-030FCCD3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1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1CD4F-ABCC-4A4B-9ADD-1D745B54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B43E8-2830-42F4-9CCA-44C300E4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2961AD-E6EC-4C49-A7FD-E07164DB2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BC266B-6FB5-4E12-8CCA-B86799B9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5E090-C978-4730-8806-4AE481E7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EADEB-18A7-4BFE-8A00-EF1E5EAF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5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F82EF-FF44-4139-BA9A-B12C30FE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A12349-17DE-4E4B-8D1A-B02222AB8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FA67A3-CE26-4AB9-AF70-27186447E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FC318-F41B-43A7-A838-E05F237C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4EE43-BDFD-45CE-A39A-D9B8EBD0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293F89-634C-45D3-A518-43EB640B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7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8F12ED-2B5A-4B6A-97FE-1C817491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38742-E93B-4184-AF9D-E9A5D62BB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880B1-9E65-4DBE-B8C2-52476CFFC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1A61B-CCBC-4A58-A909-27121CFA8BB1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A466F-1090-4CFA-92A8-CEDE82D8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07A67-E00B-4363-8587-A59A721F6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47FFE-4DBA-48FC-93BE-478FEBCBC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7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090C0-C729-4A76-8AFA-34BE47E46099}"/>
              </a:ext>
            </a:extLst>
          </p:cNvPr>
          <p:cNvSpPr txBox="1"/>
          <p:nvPr/>
        </p:nvSpPr>
        <p:spPr>
          <a:xfrm>
            <a:off x="2334127" y="1016668"/>
            <a:ext cx="773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Codestates</a:t>
            </a:r>
            <a:r>
              <a:rPr lang="en-US" altLang="ko-KR" dirty="0"/>
              <a:t> Project 1</a:t>
            </a:r>
          </a:p>
          <a:p>
            <a:r>
              <a:rPr lang="ko-KR" altLang="en-US" dirty="0"/>
              <a:t>추천 시스템을 갖춘 웹 제작</a:t>
            </a:r>
          </a:p>
        </p:txBody>
      </p:sp>
    </p:spTree>
    <p:extLst>
      <p:ext uri="{BB962C8B-B14F-4D97-AF65-F5344CB8AC3E}">
        <p14:creationId xmlns:p14="http://schemas.microsoft.com/office/powerpoint/2010/main" val="75515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209AFC-7072-42BF-9C60-2B9C3ED9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27" y="1654117"/>
            <a:ext cx="5834645" cy="4399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9EA7A-8C90-4399-8324-97ED65D82D48}"/>
              </a:ext>
            </a:extLst>
          </p:cNvPr>
          <p:cNvSpPr txBox="1"/>
          <p:nvPr/>
        </p:nvSpPr>
        <p:spPr>
          <a:xfrm>
            <a:off x="7109378" y="1737215"/>
            <a:ext cx="4265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</a:p>
          <a:p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Section 3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만든 웹에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딥러닝을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활용한 추천 알고리즘 적용하기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기타 웹 기능 강화</a:t>
            </a:r>
          </a:p>
        </p:txBody>
      </p:sp>
    </p:spTree>
    <p:extLst>
      <p:ext uri="{BB962C8B-B14F-4D97-AF65-F5344CB8AC3E}">
        <p14:creationId xmlns:p14="http://schemas.microsoft.com/office/powerpoint/2010/main" val="283701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E128EC-C52E-4BB2-A90A-8159F803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6" y="1273560"/>
            <a:ext cx="4509027" cy="1799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115DBC-CE4A-4A0A-B880-F9CF2727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80" y="3552401"/>
            <a:ext cx="4057530" cy="2781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50F3F-3653-450E-91A7-F226C7EE38C4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당시의 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2ABAA9-DBF8-4D35-A2E2-44DA0F5BB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20" r="21850"/>
          <a:stretch/>
        </p:blipFill>
        <p:spPr>
          <a:xfrm>
            <a:off x="7192443" y="1273560"/>
            <a:ext cx="1939458" cy="18268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E3B694-2F9F-4DC2-BF67-8397203D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59" y="1273560"/>
            <a:ext cx="2163961" cy="18268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1F0C85-B797-4314-860E-70871A8FF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604" y="3552401"/>
            <a:ext cx="1939458" cy="16199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0CAE9A-E1B2-4C74-AFF6-D734C1697433}"/>
              </a:ext>
            </a:extLst>
          </p:cNvPr>
          <p:cNvSpPr txBox="1"/>
          <p:nvPr/>
        </p:nvSpPr>
        <p:spPr>
          <a:xfrm>
            <a:off x="296180" y="902208"/>
            <a:ext cx="302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F7C775-4987-4A2E-9B53-1B8785530EA0}"/>
              </a:ext>
            </a:extLst>
          </p:cNvPr>
          <p:cNvSpPr txBox="1"/>
          <p:nvPr/>
        </p:nvSpPr>
        <p:spPr>
          <a:xfrm>
            <a:off x="276726" y="3244624"/>
            <a:ext cx="302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 열람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4F3B3-0B8F-423B-83F6-9B5D22944563}"/>
              </a:ext>
            </a:extLst>
          </p:cNvPr>
          <p:cNvSpPr txBox="1"/>
          <p:nvPr/>
        </p:nvSpPr>
        <p:spPr>
          <a:xfrm>
            <a:off x="6544209" y="902208"/>
            <a:ext cx="302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로그인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EBD3F15-EE81-4A57-9F35-775CB36952DC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6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AC407C-0639-4CA8-9D52-AB8BECC91CEA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1D97-F3F0-46CB-876D-B20B38A619E7}"/>
              </a:ext>
            </a:extLst>
          </p:cNvPr>
          <p:cNvSpPr txBox="1"/>
          <p:nvPr/>
        </p:nvSpPr>
        <p:spPr>
          <a:xfrm>
            <a:off x="932688" y="930734"/>
            <a:ext cx="9796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알고리즘 적용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작성한 리뷰 스코어를 기준으로 사용자 취향에 맞는 다른 레시피를 추천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: Section 4 project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만든 영화 추천 알고리즘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(DNN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8E5A19-F553-43F7-850F-85859253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9" y="2265065"/>
            <a:ext cx="6053328" cy="1803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90964E-C21B-44B5-B8D0-B305E298D15B}"/>
              </a:ext>
            </a:extLst>
          </p:cNvPr>
          <p:cNvSpPr txBox="1"/>
          <p:nvPr/>
        </p:nvSpPr>
        <p:spPr>
          <a:xfrm>
            <a:off x="1011937" y="406879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이후 시간이 되면 고도화된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Transformer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적용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7FB17B-A0CF-4135-B1C4-1844DA3F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81" y="4439285"/>
            <a:ext cx="3883724" cy="228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9ACBF5-0574-4CED-9B2D-0572CCB3C24C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3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BC7B6C-A0F7-4FF7-B762-57BB3B79573D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EA5417-943A-4FDC-8CDB-D1F221BE242B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0C4368-7287-4267-812A-DA87C10ECBE1}"/>
              </a:ext>
            </a:extLst>
          </p:cNvPr>
          <p:cNvSpPr txBox="1"/>
          <p:nvPr/>
        </p:nvSpPr>
        <p:spPr>
          <a:xfrm>
            <a:off x="932688" y="930734"/>
            <a:ext cx="9796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기능 강화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1.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작성 기능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레시피마다 점수 및 리뷰를 작성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4EC8ED-87F3-446E-B3C8-20CE070F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88" y="2032336"/>
            <a:ext cx="2467494" cy="172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CC1CD-CF3A-4830-B3F5-43B2370BA7BE}"/>
              </a:ext>
            </a:extLst>
          </p:cNvPr>
          <p:cNvSpPr txBox="1"/>
          <p:nvPr/>
        </p:nvSpPr>
        <p:spPr>
          <a:xfrm>
            <a:off x="1011936" y="4068798"/>
            <a:ext cx="9656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마이페이지에서 내가 리뷰를 작성한 레시피 확인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내가 리뷰했던 레시피들을 확인하고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즐겨찾기 기능을 통해 자주 쓰는 레시피를 따로 볼 수 있도록 함  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9968-7079-43C6-9F5F-3B03247736C1}"/>
              </a:ext>
            </a:extLst>
          </p:cNvPr>
          <p:cNvSpPr txBox="1"/>
          <p:nvPr/>
        </p:nvSpPr>
        <p:spPr>
          <a:xfrm>
            <a:off x="1011936" y="4967235"/>
            <a:ext cx="9656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추천되는 레시피 확인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사용자별로 개인화된 추천 레시피를 홈페이지에서 배너를 추가해 제공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008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F5F9C-2434-4634-9936-F833F2152A08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 사항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C4872F-37EE-4E78-8988-ED7D0408E1B1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BCBA95A-6B55-487D-821B-3D873B18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9" y="1275348"/>
            <a:ext cx="5848250" cy="5077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51CDF-1B32-4F70-ACEA-73291A66A8DD}"/>
              </a:ext>
            </a:extLst>
          </p:cNvPr>
          <p:cNvSpPr txBox="1"/>
          <p:nvPr/>
        </p:nvSpPr>
        <p:spPr>
          <a:xfrm>
            <a:off x="276726" y="779907"/>
            <a:ext cx="1654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DB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구성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066B9B-8E37-4A10-8C1D-386AF601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8" y="1215615"/>
            <a:ext cx="5606745" cy="3595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119BB-EFD4-4D8E-A76E-C89CF45DDBDB}"/>
              </a:ext>
            </a:extLst>
          </p:cNvPr>
          <p:cNvSpPr txBox="1"/>
          <p:nvPr/>
        </p:nvSpPr>
        <p:spPr>
          <a:xfrm>
            <a:off x="6318583" y="779767"/>
            <a:ext cx="2229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DNN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작성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17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362D1-40F2-468F-B24D-EEE3B02E8FC8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에로 사항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E80680-39F8-4D4F-AB65-D450D5D6E858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4BFE3B-2C9E-4073-AEEC-A5749FD5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0" y="1358717"/>
            <a:ext cx="5982953" cy="2303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89897D-F419-4197-AB81-5862DDBC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490" y="1723015"/>
            <a:ext cx="4922927" cy="909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9A3A41-4E51-4149-AB9D-B83588C7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490" y="2869766"/>
            <a:ext cx="4922927" cy="984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41D3AC-C864-4065-B93D-77243C13CDB8}"/>
              </a:ext>
            </a:extLst>
          </p:cNvPr>
          <p:cNvSpPr txBox="1"/>
          <p:nvPr/>
        </p:nvSpPr>
        <p:spPr>
          <a:xfrm>
            <a:off x="292767" y="952648"/>
            <a:ext cx="2105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모델 에러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558DC-704F-4787-B05B-0F6FD7D1CEDA}"/>
              </a:ext>
            </a:extLst>
          </p:cNvPr>
          <p:cNvSpPr txBox="1"/>
          <p:nvPr/>
        </p:nvSpPr>
        <p:spPr>
          <a:xfrm>
            <a:off x="6998367" y="1147189"/>
            <a:ext cx="3023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Embedding layer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늘려라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B4F460-0BB4-4756-A6A0-8281672A3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51" y="3854351"/>
            <a:ext cx="3423485" cy="29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2E43D-66A9-4F44-AA98-8AFCE89687B5}"/>
              </a:ext>
            </a:extLst>
          </p:cNvPr>
          <p:cNvSpPr txBox="1"/>
          <p:nvPr/>
        </p:nvSpPr>
        <p:spPr>
          <a:xfrm>
            <a:off x="4367462" y="4493795"/>
            <a:ext cx="75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Embedding layer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계속 조정해봤지만 같은 에러의 반복으로 진행 불가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3E811-7D0F-47BA-A277-32B2B246B4CB}"/>
              </a:ext>
            </a:extLst>
          </p:cNvPr>
          <p:cNvSpPr txBox="1"/>
          <p:nvPr/>
        </p:nvSpPr>
        <p:spPr>
          <a:xfrm>
            <a:off x="4367462" y="5239753"/>
            <a:ext cx="730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 데이터가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170,000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 반면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데이터는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17,000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밖에 안되어 생기는 문제로 예상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5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FC25D1-DB7D-420C-BD2F-7BB01A41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5" y="2905755"/>
            <a:ext cx="5581902" cy="2819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C28AF-6FE5-487A-AA47-50319FEDCD06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에로 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1D5F36-5F4C-4735-9621-82D8D1FD7D65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184B39-D649-43AE-A536-33DEF1487819}"/>
              </a:ext>
            </a:extLst>
          </p:cNvPr>
          <p:cNvSpPr txBox="1"/>
          <p:nvPr/>
        </p:nvSpPr>
        <p:spPr>
          <a:xfrm>
            <a:off x="292767" y="952648"/>
            <a:ext cx="2105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SQL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쿼리문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관련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BB165-792E-42DD-8167-7BDBAE0A6E98}"/>
              </a:ext>
            </a:extLst>
          </p:cNvPr>
          <p:cNvSpPr txBox="1"/>
          <p:nvPr/>
        </p:nvSpPr>
        <p:spPr>
          <a:xfrm>
            <a:off x="566235" y="1336219"/>
            <a:ext cx="85597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줄여보고자 했지만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SQL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쿼리문이 제대로 작동하지 않음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WHERE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절의 조건이 많을 땐 작동이 안되고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적을 때만 작동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데이터가 제대로 삭제되지 않음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데이터의 개수가 다름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Foreign key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 delete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설정을 했음에도 연관된 테이블의 데이터가 삭제되지 않음</a:t>
            </a:r>
          </a:p>
        </p:txBody>
      </p:sp>
    </p:spTree>
    <p:extLst>
      <p:ext uri="{BB962C8B-B14F-4D97-AF65-F5344CB8AC3E}">
        <p14:creationId xmlns:p14="http://schemas.microsoft.com/office/powerpoint/2010/main" val="73941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93305-988B-47A2-AD45-0D6DAB21E163}"/>
              </a:ext>
            </a:extLst>
          </p:cNvPr>
          <p:cNvSpPr txBox="1"/>
          <p:nvPr/>
        </p:nvSpPr>
        <p:spPr>
          <a:xfrm>
            <a:off x="276726" y="138363"/>
            <a:ext cx="4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1153FC-641E-485C-B948-18979B99187B}"/>
              </a:ext>
            </a:extLst>
          </p:cNvPr>
          <p:cNvCxnSpPr/>
          <p:nvPr/>
        </p:nvCxnSpPr>
        <p:spPr>
          <a:xfrm>
            <a:off x="0" y="6827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8B3ABA-ECB3-4F69-87C2-E64637553740}"/>
              </a:ext>
            </a:extLst>
          </p:cNvPr>
          <p:cNvSpPr txBox="1"/>
          <p:nvPr/>
        </p:nvSpPr>
        <p:spPr>
          <a:xfrm>
            <a:off x="566235" y="1336219"/>
            <a:ext cx="6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모델에서의 에러는 답을 찾기가 매우 어렵다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 있었던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조차 막히는 것을 보니 실력이 한참 멀었다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77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262</Words>
  <Application>Microsoft Office PowerPoint</Application>
  <PresentationFormat>와이드스크린</PresentationFormat>
  <Paragraphs>44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태규</dc:creator>
  <cp:lastModifiedBy>류 태규</cp:lastModifiedBy>
  <cp:revision>2</cp:revision>
  <dcterms:created xsi:type="dcterms:W3CDTF">2021-12-06T18:28:22Z</dcterms:created>
  <dcterms:modified xsi:type="dcterms:W3CDTF">2021-12-06T21:20:54Z</dcterms:modified>
</cp:coreProperties>
</file>